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9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7" r:id="rId11"/>
    <p:sldId id="268" r:id="rId12"/>
    <p:sldId id="269" r:id="rId13"/>
    <p:sldId id="265" r:id="rId14"/>
    <p:sldId id="272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20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7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7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4484B9-0F7E-4817-BA9A-C4368475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7222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8839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6386491-6F13-4235-A32F-9F6D67F13D05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00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73C4C198-D899-4BDA-877C-D8A3CAD3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5787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xmlns="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5A52DE47-9FB8-4EF9-B8CE-3689126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60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7598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792246C7-481F-434A-A687-C6734C2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3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EA31187-FB8B-4DDF-A5A9-69AB1359F0E9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19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1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xmlns="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507FA91D-E0EF-4D4B-9E56-5E003304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22772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423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solidFill>
                    <a:schemeClr val="tx2"/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6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78E95E-B3FC-4D66-AAC3-CE9FD633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4D0FFAF-EB02-4979-83B6-66AD1484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0AB40A8D-7F5B-455D-B9AC-EAFE05F8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5360FA1-A0D1-4CA7-BAC8-9C20FBB5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D2494D40-34C6-48DD-A14E-8065BE4F3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C9D7C2D-6B7C-4FBF-9665-A9282DF48F83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30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1495EC-612C-4307-A7A6-017829B8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2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FE33132-1A8F-43A9-9321-6FCF01B0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0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FBF2CA1B-9192-487B-96D3-6D38960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B1C9EA4-CA0A-4396-B4AF-4523CD1B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CDDF132-C1DB-4EE0-85DA-1FFAC283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ECED4D-938A-4085-B475-DD4ED90A181B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95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8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4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55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6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4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6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199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20-04-2021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advisor.i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82048-0F58-4937-8E07-C2406B3C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97" y="2050742"/>
            <a:ext cx="9144000" cy="970617"/>
          </a:xfrm>
        </p:spPr>
        <p:txBody>
          <a:bodyPr>
            <a:noAutofit/>
          </a:bodyPr>
          <a:lstStyle/>
          <a:p>
            <a:pPr algn="ctr"/>
            <a:r>
              <a:rPr lang="en-IN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Hackathon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CCC864D-54B1-4A8D-80B3-D0D59F812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064" y="4936213"/>
            <a:ext cx="3643703" cy="1618032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GROUP- 4 (</a:t>
            </a: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QEA21QE005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/>
            </a:r>
            <a:b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genc training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9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49" y="1248403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  <a:endParaRPr lang="en-US" sz="2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A3A6B64-BB8F-4A17-A967-023B2280D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49" y="2007246"/>
            <a:ext cx="4602723" cy="39141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8FDB9AD-74A7-42D6-B3B8-C50841BA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7245"/>
            <a:ext cx="5112720" cy="39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2" y="1266157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668882B9-1D11-4587-8EE1-1D78EAF7F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4" y="2039407"/>
            <a:ext cx="4680475" cy="38731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A6D7655-AA4B-4CB1-B91C-DCAA321CD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12" y="2039408"/>
            <a:ext cx="4680475" cy="38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8402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50914" y="6234546"/>
            <a:ext cx="3154679" cy="290945"/>
          </a:xfrm>
        </p:spPr>
        <p:txBody>
          <a:bodyPr>
            <a:noAutofit/>
          </a:bodyPr>
          <a:lstStyle/>
          <a:p>
            <a:r>
              <a:rPr lang="en-US" dirty="0"/>
              <a:t>TESTNG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403859-2E88-4F86-954B-E82EF6EC6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08066"/>
            <a:ext cx="9603275" cy="40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259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  <a:endParaRPr lang="en-IN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650" y="6194367"/>
            <a:ext cx="3204555" cy="482138"/>
          </a:xfrm>
        </p:spPr>
        <p:txBody>
          <a:bodyPr/>
          <a:lstStyle/>
          <a:p>
            <a:r>
              <a:rPr lang="en-US" dirty="0"/>
              <a:t>MAVEN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5299F9-136F-432E-B70E-ADED76DC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32986"/>
            <a:ext cx="9603275" cy="40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313" y="1301668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022" y="6078662"/>
            <a:ext cx="3204555" cy="482138"/>
          </a:xfrm>
        </p:spPr>
        <p:txBody>
          <a:bodyPr/>
          <a:lstStyle/>
          <a:p>
            <a:r>
              <a:rPr lang="en-US" dirty="0"/>
              <a:t>EXCEL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45453B-A3AD-40C2-9451-65334B142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13" y="1987045"/>
            <a:ext cx="4212374" cy="395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E2A05B7-C120-4DBE-9E57-748100E5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35" y="2003699"/>
            <a:ext cx="4999153" cy="39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B38039-C603-4B97-B890-280C6DCB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465" y="2816165"/>
            <a:ext cx="4095973" cy="128089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201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19F34-B54E-4262-A7C6-8EC86513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C2D8571-7068-49DB-BFA1-E69C9522F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13295"/>
              </p:ext>
            </p:extLst>
          </p:nvPr>
        </p:nvGraphicFramePr>
        <p:xfrm>
          <a:off x="1960979" y="2086827"/>
          <a:ext cx="81280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30389544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87190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Vankadari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Samhitha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48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Jahnvi Patel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899504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713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Barbie Garg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899717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294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Mounika Chandra </a:t>
                      </a:r>
                      <a:r>
                        <a:rPr lang="en-US" dirty="0" err="1"/>
                        <a:t>Ragula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938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JayaPrakash</a:t>
                      </a:r>
                      <a:r>
                        <a:rPr lang="en-US" dirty="0"/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Pediredla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899175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090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B1555-3B08-4361-ADB2-F3E9E0DE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08" y="984710"/>
            <a:ext cx="10497312" cy="1808849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Trip Cost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EB11FB-1E9E-42F5-A3E5-9BB55D32E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308" y="1969713"/>
            <a:ext cx="8410817" cy="35578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total amount and charges per night for  3 holiday homes and cruise details: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For 4 people in Nairobi from 15th Dec-2019 to 20th Dec-2019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Sort the list with highest traveler rating on top.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Holiday home should have elevator/ List  access.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b. Display passengers, crew &amp; launched year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9CA8F-201B-4B3F-ACE8-9DAD856C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57280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F9D62-497C-4B60-A26C-23D4BDE5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Hotel name, total amount and charges per night for 3 holiday homes for 4 people in Nairobi for 5 days of stay from tomorrow's date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sorted the list with highest traveler rating &amp; should have elevator/ Lift access.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     b. Display passengers, crew &amp; launched year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4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89C17E9-D1F0-41B5-AB41-328C1DD5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723" y="294214"/>
            <a:ext cx="10035985" cy="57191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IN" sz="25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https://www.tripadvisor.in/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Tools/Software's Used: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– Portable Framework for testing Web Applications and automating the process.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–  High level Programming Language.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– Integrated Development Environment for various ‘Languages’.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Open source testing framework.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Maven – Software and project Management Tool.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 – Object repository design pattern.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– An open source automation server for continuous integration.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Grid – Tool use to distribute test to run test in parallel on multiple machine or browser.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0F058AD-4403-49EC-ADAF-EB5A6C86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13" y="1310744"/>
            <a:ext cx="9480174" cy="1375585"/>
          </a:xfrm>
        </p:spPr>
        <p:txBody>
          <a:bodyPr>
            <a:normAutofit/>
          </a:bodyPr>
          <a:lstStyle/>
          <a:p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7D5D335-231B-4D34-BAB8-B1691D9C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13" y="2129624"/>
            <a:ext cx="10018713" cy="4238625"/>
          </a:xfrm>
        </p:spPr>
        <p:txBody>
          <a:bodyPr>
            <a:normAutofit/>
          </a:bodyPr>
          <a:lstStyle/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in JAVA language and then is further automated using Selenium.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obtained from website is stored in Excel Sheet using Apache POI; also, data input is taken from a file with variables written in it.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Jenkins, Grid are also used, so as to make it easy to make changes to various versions of code and to modularise it; also to help with continuous integration.</a:t>
            </a:r>
          </a:p>
        </p:txBody>
      </p:sp>
    </p:spTree>
    <p:extLst>
      <p:ext uri="{BB962C8B-B14F-4D97-AF65-F5344CB8AC3E}">
        <p14:creationId xmlns:p14="http://schemas.microsoft.com/office/powerpoint/2010/main" val="36597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BD7961-9080-43F2-8E8A-2F6ABDEB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64" y="1287326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69FDAB2-8FC1-4F22-AC91-2DDB600C9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79" y="2016125"/>
            <a:ext cx="3753368" cy="40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F02AB7D-81D6-4ADD-8549-545D42613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3" y="2016125"/>
            <a:ext cx="4210268" cy="4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Excel File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C0BE15A-F06A-4695-8660-F67779127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08" y="2033880"/>
            <a:ext cx="4153190" cy="39431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2BB888-BBFF-4270-A9E4-2661B7FC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4" y="2039810"/>
            <a:ext cx="5837426" cy="39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366" y="1328301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5703BF7-31FC-40A4-930E-12883317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66" y="2025001"/>
            <a:ext cx="5102226" cy="38520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A128CF2-40C7-4F98-8957-3A038A71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2002148"/>
            <a:ext cx="4931691" cy="3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5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inesVTI" id="{6E3869FE-86F4-49DA-A8B9-3320C89167F7}" vid="{3A76BC48-4881-4AE8-821D-8B9CC9A08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278</TotalTime>
  <Words>309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Gallery</vt:lpstr>
      <vt:lpstr>LinesVTI</vt:lpstr>
      <vt:lpstr>Hackathon Project</vt:lpstr>
      <vt:lpstr>Team Members</vt:lpstr>
      <vt:lpstr>Project Title :  Calculate Trip Cost</vt:lpstr>
      <vt:lpstr>Detailed Description</vt:lpstr>
      <vt:lpstr>PowerPoint Presentation</vt:lpstr>
      <vt:lpstr>Work Done</vt:lpstr>
      <vt:lpstr>Project Structure</vt:lpstr>
      <vt:lpstr>Input Excel File</vt:lpstr>
      <vt:lpstr>Real Time Screenshot</vt:lpstr>
      <vt:lpstr>Real Time Screenshot</vt:lpstr>
      <vt:lpstr>Real Time Screenshot</vt:lpstr>
      <vt:lpstr>Saved Output Screenshot</vt:lpstr>
      <vt:lpstr>Saved Output Screenshot</vt:lpstr>
      <vt:lpstr>Saved Output Screenshot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Prakhar Bhagwat</dc:creator>
  <cp:lastModifiedBy>hp</cp:lastModifiedBy>
  <cp:revision>39</cp:revision>
  <dcterms:created xsi:type="dcterms:W3CDTF">2020-12-09T07:35:11Z</dcterms:created>
  <dcterms:modified xsi:type="dcterms:W3CDTF">2021-04-20T10:03:40Z</dcterms:modified>
</cp:coreProperties>
</file>